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994568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7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9798" cy="344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33589" y="1"/>
            <a:ext cx="4309798" cy="344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F71194DB-B1B4-497C-A012-D3F04DCD7204}" type="datetimeFigureOut">
              <a:rPr lang="de-DE" smtClean="0"/>
              <a:t>11.04.2016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513911"/>
            <a:ext cx="4309798" cy="344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33589" y="6513911"/>
            <a:ext cx="4309798" cy="344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82F98B15-4F63-413B-B016-231615A90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652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9798" cy="344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33589" y="1"/>
            <a:ext cx="4309798" cy="344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1544A29D-9B39-49F8-B86E-2C889B3E27CA}" type="datetimeFigureOut">
              <a:rPr lang="de-DE" smtClean="0"/>
              <a:t>11.04.2016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3212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4569" y="3300413"/>
            <a:ext cx="7956550" cy="2700338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513911"/>
            <a:ext cx="4309798" cy="344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33589" y="6513911"/>
            <a:ext cx="4309798" cy="344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FA06F70A-5B2F-40EF-A4C7-798AF0FB13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37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F70A-5B2F-40EF-A4C7-798AF0FB133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573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F70A-5B2F-40EF-A4C7-798AF0FB133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93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F70A-5B2F-40EF-A4C7-798AF0FB133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94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4D82-8CD7-4DFE-9928-7103139B317E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F5DA-49B4-41A3-8D69-437E5A0E02E4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915A-A97B-4068-9797-0A5DB977FCCE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DA1C-4043-4C45-86C0-3EACA888B300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BB55-BE5B-47D8-AF90-CFE1AFAC0C0E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E638-61A2-41A9-98EA-D566F60FFFC4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8A02-5E5D-454B-997E-FC9AD915D0EC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D9F7-F69A-488E-9C15-DC360ABF7CFA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55D2A10-43C8-458C-94AD-0548971FF5D8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210F-E30F-47D1-BCA5-968446032941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1DB0-4C74-4546-B81A-8C873BC14BEA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D171-0598-498E-A322-A861D802B13C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0240-0467-4834-A759-1B39C3B3BF47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27C5-B30E-4E14-812D-47276CF70F9F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AB0D-BA8A-475C-91C3-BCFA27F3298F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FBB7-A458-4A63-8C7D-1A256B233E72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1A77-FF93-48A4-BF9A-049E687EB160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BE7F0-2A60-40D8-8F75-85C6B2B500F1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Gemeinsame Herausforderungen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256644" cy="1356904"/>
          </a:xfrm>
        </p:spPr>
        <p:txBody>
          <a:bodyPr>
            <a:noAutofit/>
          </a:bodyPr>
          <a:lstStyle/>
          <a:p>
            <a:r>
              <a:rPr lang="de-DE" sz="2400" dirty="0" smtClean="0"/>
              <a:t>Erstes Symposium</a:t>
            </a:r>
            <a:r>
              <a:rPr lang="de-DE" sz="2400" dirty="0"/>
              <a:t> </a:t>
            </a:r>
            <a:r>
              <a:rPr lang="de-DE" sz="2400" dirty="0" smtClean="0"/>
              <a:t>zwischen </a:t>
            </a:r>
            <a:br>
              <a:rPr lang="de-DE" sz="2400" dirty="0" smtClean="0"/>
            </a:br>
            <a:r>
              <a:rPr lang="de-DE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Europäischer Linker, Vatikan und Fokolar-Bewegung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an der „Sophia“ Hochschule in Loppiano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5670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Umwelt und „Service Learning“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91" y="2262038"/>
            <a:ext cx="5595028" cy="4196271"/>
          </a:xfrm>
        </p:spPr>
      </p:pic>
      <p:sp>
        <p:nvSpPr>
          <p:cNvPr id="5" name="Textfeld 4"/>
          <p:cNvSpPr txBox="1"/>
          <p:nvPr/>
        </p:nvSpPr>
        <p:spPr>
          <a:xfrm>
            <a:off x="7315200" y="2909977"/>
            <a:ext cx="4146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Die Agrar-Ingenieurin </a:t>
            </a:r>
            <a:r>
              <a:rPr lang="de-DE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Maria Alejandra Herrero </a:t>
            </a:r>
            <a:r>
              <a:rPr lang="de-DE" sz="2400" dirty="0" smtClean="0"/>
              <a:t>von der Universität Buenos Aires in Argentinien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14 Vorträge mit Diskussion am ersten Tag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5529" y="2141236"/>
            <a:ext cx="5670362" cy="4104176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44" y="2141236"/>
            <a:ext cx="5510621" cy="4132965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Aufmerksames Zuhören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279" y="2237015"/>
            <a:ext cx="5517841" cy="4138381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471" y="2179607"/>
            <a:ext cx="5594385" cy="419578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Interessante Pausengespräche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2" y="2227532"/>
            <a:ext cx="5911480" cy="4433610"/>
          </a:xfrm>
        </p:spPr>
      </p:pic>
      <p:sp>
        <p:nvSpPr>
          <p:cNvPr id="5" name="Textfeld 4"/>
          <p:cNvSpPr txBox="1"/>
          <p:nvPr/>
        </p:nvSpPr>
        <p:spPr>
          <a:xfrm>
            <a:off x="7286446" y="3244008"/>
            <a:ext cx="373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Franz Kronreif </a:t>
            </a:r>
            <a:br>
              <a:rPr lang="de-DE" sz="2400" dirty="0" smtClean="0"/>
            </a:br>
            <a:r>
              <a:rPr lang="de-DE" sz="2400" dirty="0" smtClean="0"/>
              <a:t>im Gespräch mit dem französischen Philosophen Michael </a:t>
            </a:r>
            <a:r>
              <a:rPr lang="de-DE" sz="2400" dirty="0" err="1" smtClean="0"/>
              <a:t>Löwy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Kritische Anfrage aus Pakistan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87" y="2135151"/>
            <a:ext cx="5900467" cy="4425350"/>
          </a:xfrm>
        </p:spPr>
      </p:pic>
      <p:sp>
        <p:nvSpPr>
          <p:cNvPr id="5" name="Textfeld 4"/>
          <p:cNvSpPr txBox="1"/>
          <p:nvPr/>
        </p:nvSpPr>
        <p:spPr>
          <a:xfrm>
            <a:off x="7936302" y="3071004"/>
            <a:ext cx="35425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Auch eine international zusammengesetzte Gruppe von Studierenden an der </a:t>
            </a:r>
            <a:r>
              <a:rPr lang="de-DE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Hochschule Sophia </a:t>
            </a:r>
            <a:r>
              <a:rPr lang="de-DE" sz="2400" dirty="0" smtClean="0"/>
              <a:t>war dabei.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Herbert </a:t>
            </a:r>
            <a:r>
              <a:rPr lang="de-DE" dirty="0" err="1" smtClean="0"/>
              <a:t>Lauenroths</a:t>
            </a:r>
            <a:r>
              <a:rPr lang="de-DE" dirty="0" smtClean="0"/>
              <a:t> Vortrag gibt zu denken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76" y="2359802"/>
            <a:ext cx="5252956" cy="3939717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284" y="2423062"/>
            <a:ext cx="5112588" cy="3834441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„Lasst uns diesen Weg weitergehen!“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849" y="2061973"/>
            <a:ext cx="7668543" cy="4476850"/>
          </a:xfrm>
        </p:spPr>
      </p:pic>
      <p:sp>
        <p:nvSpPr>
          <p:cNvPr id="5" name="Textfeld 4"/>
          <p:cNvSpPr txBox="1"/>
          <p:nvPr/>
        </p:nvSpPr>
        <p:spPr>
          <a:xfrm>
            <a:off x="8614913" y="2237117"/>
            <a:ext cx="32205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Prof. </a:t>
            </a:r>
            <a:r>
              <a:rPr lang="de-DE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Peter Fleissner </a:t>
            </a:r>
            <a:r>
              <a:rPr lang="de-DE" sz="2400" dirty="0" smtClean="0"/>
              <a:t>aus Wien:</a:t>
            </a:r>
          </a:p>
          <a:p>
            <a:r>
              <a:rPr lang="de-DE" sz="2400" dirty="0" smtClean="0"/>
              <a:t>Ich </a:t>
            </a:r>
            <a:r>
              <a:rPr lang="de-DE" sz="2400" dirty="0"/>
              <a:t>fühle mich aufgebaut! Ich bin sicher, dass die Zusammenarbeit, die wir auf dem Symposium begannen, fruchtbar sein wird. </a:t>
            </a:r>
            <a:r>
              <a:rPr lang="de-DE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Lasst uns diesen Weg weitergehen!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Linke und der Vatikan: ein Vorspann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5" y="2089509"/>
            <a:ext cx="6072508" cy="4554381"/>
          </a:xfrm>
        </p:spPr>
      </p:pic>
      <p:sp>
        <p:nvSpPr>
          <p:cNvPr id="5" name="Textfeld 4"/>
          <p:cNvSpPr txBox="1"/>
          <p:nvPr/>
        </p:nvSpPr>
        <p:spPr>
          <a:xfrm>
            <a:off x="7292195" y="2488906"/>
            <a:ext cx="43937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Erster gemeinsamer öffentlicher Auftritt von Fokolar-Bewegung und </a:t>
            </a:r>
            <a:r>
              <a:rPr lang="de-DE" sz="2400" dirty="0" err="1" smtClean="0"/>
              <a:t>transform!europe</a:t>
            </a:r>
            <a:r>
              <a:rPr lang="de-DE" sz="2400" dirty="0" smtClean="0"/>
              <a:t> – der linken Parteiakademie – bei verschiedenen  </a:t>
            </a:r>
            <a:br>
              <a:rPr lang="de-DE" sz="2400" dirty="0" smtClean="0"/>
            </a:br>
            <a:r>
              <a:rPr lang="de-DE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World </a:t>
            </a:r>
            <a:r>
              <a:rPr lang="de-DE" sz="24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Social</a:t>
            </a:r>
            <a:r>
              <a:rPr lang="de-DE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Forums</a:t>
            </a:r>
            <a:r>
              <a:rPr lang="de-DE" sz="2400" dirty="0" smtClean="0"/>
              <a:t>. </a:t>
            </a:r>
            <a:br>
              <a:rPr lang="de-DE" sz="2400" dirty="0" smtClean="0"/>
            </a:br>
            <a:r>
              <a:rPr lang="de-DE" sz="2400" dirty="0" smtClean="0"/>
              <a:t>Hier </a:t>
            </a:r>
            <a:r>
              <a:rPr lang="de-DE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Dakar</a:t>
            </a:r>
            <a:r>
              <a:rPr lang="de-DE" sz="2400" dirty="0" smtClean="0"/>
              <a:t> 2011. </a:t>
            </a:r>
          </a:p>
          <a:p>
            <a:r>
              <a:rPr lang="de-DE" sz="2400" dirty="0" smtClean="0"/>
              <a:t>Links </a:t>
            </a:r>
            <a:r>
              <a:rPr lang="de-DE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Walter Baier</a:t>
            </a:r>
            <a:r>
              <a:rPr lang="de-DE" sz="2400" dirty="0" smtClean="0"/>
              <a:t>, Koordinator bei </a:t>
            </a:r>
            <a:r>
              <a:rPr lang="de-DE" sz="2400" dirty="0" err="1" smtClean="0"/>
              <a:t>transform!europe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842" y="753228"/>
            <a:ext cx="9736340" cy="1080938"/>
          </a:xfrm>
        </p:spPr>
        <p:txBody>
          <a:bodyPr/>
          <a:lstStyle/>
          <a:p>
            <a:r>
              <a:rPr lang="de-DE" dirty="0" smtClean="0"/>
              <a:t>Einvernehmen Chiara </a:t>
            </a:r>
            <a:r>
              <a:rPr lang="de-DE" dirty="0" err="1" smtClean="0"/>
              <a:t>Lubich</a:t>
            </a:r>
            <a:r>
              <a:rPr lang="de-DE" dirty="0" smtClean="0"/>
              <a:t> und Walter Baier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21" y="2221782"/>
            <a:ext cx="5947752" cy="4460814"/>
          </a:xfrm>
        </p:spPr>
      </p:pic>
      <p:sp>
        <p:nvSpPr>
          <p:cNvPr id="5" name="Textfeld 4"/>
          <p:cNvSpPr txBox="1"/>
          <p:nvPr/>
        </p:nvSpPr>
        <p:spPr>
          <a:xfrm>
            <a:off x="7573992" y="2527612"/>
            <a:ext cx="41924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2007</a:t>
            </a:r>
            <a:r>
              <a:rPr lang="de-DE" sz="2400" dirty="0" smtClean="0"/>
              <a:t>: Chiaras Einvernehmen mit Walter Baier: </a:t>
            </a:r>
            <a:br>
              <a:rPr lang="de-DE" sz="2400" dirty="0" smtClean="0"/>
            </a:br>
            <a:r>
              <a:rPr lang="de-DE" sz="2400" dirty="0" smtClean="0"/>
              <a:t>eine </a:t>
            </a:r>
            <a:r>
              <a:rPr lang="de-DE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Neudefinition des Verhältnisses von Marxismus und Kirche</a:t>
            </a:r>
            <a:r>
              <a:rPr lang="de-DE" sz="2400" dirty="0" smtClean="0"/>
              <a:t> anstreben – im Blick auf die Einheit Europas.</a:t>
            </a:r>
            <a:br>
              <a:rPr lang="de-DE" sz="2400" dirty="0" smtClean="0"/>
            </a:br>
            <a:r>
              <a:rPr lang="de-DE" sz="2400" dirty="0" smtClean="0"/>
              <a:t>Im Bild eine der Begegnungen Baier – Lubich, </a:t>
            </a:r>
            <a:r>
              <a:rPr lang="de-DE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2001</a:t>
            </a:r>
            <a:r>
              <a:rPr lang="de-DE" sz="2400" dirty="0" smtClean="0"/>
              <a:t> vor dem Wiener Stephansdom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Erste Versuche: </a:t>
            </a:r>
            <a:r>
              <a:rPr lang="de-DE" sz="2800" dirty="0" smtClean="0"/>
              <a:t>mit Benedikt XVI und Kardinal Ravasi</a:t>
            </a:r>
            <a:endParaRPr lang="de-DE" sz="2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453" y="4271025"/>
            <a:ext cx="5013238" cy="2312871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97" y="2391592"/>
            <a:ext cx="6286977" cy="41923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816453" y="2264880"/>
            <a:ext cx="5013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Walter Baier mit Benedikt XVI. in Assisi und mit Kardinal Gianfranco Ravasi bei einem „Vorhof der Völker“ in Rom</a:t>
            </a:r>
            <a:endParaRPr lang="de-DE" sz="24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Tsipras </a:t>
            </a:r>
            <a:r>
              <a:rPr lang="de-DE" dirty="0" err="1" smtClean="0"/>
              <a:t>suf</a:t>
            </a:r>
            <a:r>
              <a:rPr lang="de-DE" dirty="0" smtClean="0"/>
              <a:t> dem Weg zu Papst Franziskus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02" y="2256286"/>
            <a:ext cx="7725476" cy="4305540"/>
          </a:xfrm>
        </p:spPr>
      </p:pic>
      <p:sp>
        <p:nvSpPr>
          <p:cNvPr id="5" name="Textfeld 4"/>
          <p:cNvSpPr txBox="1"/>
          <p:nvPr/>
        </p:nvSpPr>
        <p:spPr>
          <a:xfrm>
            <a:off x="8718430" y="2256286"/>
            <a:ext cx="31745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Am 14. September 2014 waren der griechische Oppositionsführer </a:t>
            </a:r>
            <a:r>
              <a:rPr lang="de-DE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Alexis Tsipras </a:t>
            </a:r>
            <a:r>
              <a:rPr lang="de-DE" sz="2400" dirty="0" smtClean="0"/>
              <a:t>– heute Ministerpräsident –, </a:t>
            </a:r>
            <a:r>
              <a:rPr lang="de-DE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Walter Baier </a:t>
            </a:r>
            <a:r>
              <a:rPr lang="de-DE" sz="2400" dirty="0" smtClean="0"/>
              <a:t>und Franz Kronreif eine halbe Stunde in Privataudienz bei </a:t>
            </a:r>
            <a:r>
              <a:rPr lang="de-DE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Papst Franziskus</a:t>
            </a:r>
            <a:endParaRPr lang="de-DE" sz="2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Zum Auftakt: </a:t>
            </a:r>
            <a:r>
              <a:rPr lang="de-DE" dirty="0" err="1" smtClean="0"/>
              <a:t>Transversalität</a:t>
            </a:r>
            <a:r>
              <a:rPr lang="de-DE" dirty="0" smtClean="0"/>
              <a:t> </a:t>
            </a:r>
            <a:r>
              <a:rPr lang="de-DE" sz="3200" dirty="0" smtClean="0"/>
              <a:t>über Zäune hinweg</a:t>
            </a:r>
            <a:endParaRPr lang="de-DE" sz="3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321" y="2049008"/>
            <a:ext cx="3075045" cy="4757233"/>
          </a:xfrm>
        </p:spPr>
      </p:pic>
      <p:sp>
        <p:nvSpPr>
          <p:cNvPr id="5" name="Textfeld 4"/>
          <p:cNvSpPr txBox="1"/>
          <p:nvPr/>
        </p:nvSpPr>
        <p:spPr>
          <a:xfrm>
            <a:off x="4899804" y="2593675"/>
            <a:ext cx="66710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Der Blick der Linken auf </a:t>
            </a:r>
            <a:r>
              <a:rPr lang="de-DE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Papst Franziskus </a:t>
            </a:r>
            <a:r>
              <a:rPr lang="de-DE" sz="2400" dirty="0" smtClean="0"/>
              <a:t>– </a:t>
            </a:r>
            <a:br>
              <a:rPr lang="de-DE" sz="2400" dirty="0" smtClean="0"/>
            </a:br>
            <a:r>
              <a:rPr lang="de-DE" sz="2400" dirty="0" smtClean="0"/>
              <a:t>hier auf der Titelseite der „Volksstimme“.</a:t>
            </a:r>
            <a:br>
              <a:rPr lang="de-DE" sz="2400" dirty="0" smtClean="0"/>
            </a:br>
            <a:r>
              <a:rPr lang="de-DE" sz="2400" dirty="0" smtClean="0"/>
              <a:t>Mit dem Papst wurde vereinbart, „</a:t>
            </a:r>
            <a:r>
              <a:rPr lang="de-DE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 Rufweite</a:t>
            </a:r>
            <a:r>
              <a:rPr lang="de-DE" sz="2400" dirty="0" smtClean="0"/>
              <a:t>“ zu bleiben und gemeinsam über die Themen Krieg, Armut, Migration und Umweltzerstörung nachzudenken: „Alle </a:t>
            </a:r>
            <a:r>
              <a:rPr lang="de-DE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Menschen guten Willens </a:t>
            </a:r>
            <a:r>
              <a:rPr lang="de-DE" sz="2400" dirty="0" smtClean="0"/>
              <a:t>müssen Zäune überspringen, in Dialog treten, um der Probleme Herr zu werden“, sagte der Papst. Er gebrauchte das Wort „</a:t>
            </a:r>
            <a:r>
              <a:rPr lang="de-DE" sz="2400" dirty="0" err="1" smtClean="0"/>
              <a:t>Transversalität</a:t>
            </a:r>
            <a:r>
              <a:rPr lang="de-DE" sz="2400" dirty="0" smtClean="0"/>
              <a:t>“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Ereignis: das Symposium in Loppiano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66" y="2221781"/>
            <a:ext cx="5894079" cy="4420559"/>
          </a:xfrm>
        </p:spPr>
      </p:pic>
      <p:sp>
        <p:nvSpPr>
          <p:cNvPr id="5" name="Textfeld 4"/>
          <p:cNvSpPr txBox="1"/>
          <p:nvPr/>
        </p:nvSpPr>
        <p:spPr>
          <a:xfrm>
            <a:off x="7470475" y="2908566"/>
            <a:ext cx="392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Das „</a:t>
            </a:r>
            <a:r>
              <a:rPr lang="de-DE" sz="2400" dirty="0" err="1" smtClean="0"/>
              <a:t>Steering</a:t>
            </a:r>
            <a:r>
              <a:rPr lang="de-DE" sz="2400" dirty="0" smtClean="0"/>
              <a:t> </a:t>
            </a:r>
            <a:r>
              <a:rPr lang="de-DE" sz="2400" dirty="0" err="1" smtClean="0"/>
              <a:t>Committee</a:t>
            </a:r>
            <a:r>
              <a:rPr lang="de-DE" sz="2400" dirty="0" smtClean="0"/>
              <a:t>“ mit Walter Baier, Vincenzo </a:t>
            </a:r>
            <a:r>
              <a:rPr lang="de-DE" sz="2400" dirty="0" err="1" smtClean="0"/>
              <a:t>Zani</a:t>
            </a:r>
            <a:r>
              <a:rPr lang="de-DE" sz="2400" dirty="0" smtClean="0"/>
              <a:t>, Bennie Callebaut und Franz Kronreif </a:t>
            </a:r>
            <a:r>
              <a:rPr lang="de-DE" sz="1600" dirty="0" smtClean="0"/>
              <a:t>(v. rechts n. links)</a:t>
            </a:r>
            <a:r>
              <a:rPr lang="de-DE" sz="2400" dirty="0" smtClean="0"/>
              <a:t> bei der Eröffnung am 31. März 2016 an der Fokolar-Hochschule „Sophia“ in Loppiano bei Florenz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Dialog des „Einander inne seins“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67" y="2256287"/>
            <a:ext cx="5671776" cy="4253832"/>
          </a:xfrm>
        </p:spPr>
      </p:pic>
      <p:sp>
        <p:nvSpPr>
          <p:cNvPr id="5" name="Textfeld 4"/>
          <p:cNvSpPr txBox="1"/>
          <p:nvPr/>
        </p:nvSpPr>
        <p:spPr>
          <a:xfrm>
            <a:off x="7200180" y="2490158"/>
            <a:ext cx="44684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In die Denkart des anderen ganz einsteigen, war die „Methode“ des Dialogs.</a:t>
            </a:r>
            <a:br>
              <a:rPr lang="de-DE" sz="2400" dirty="0" smtClean="0"/>
            </a:br>
            <a:r>
              <a:rPr lang="de-DE" sz="2400" dirty="0" smtClean="0"/>
              <a:t>Hier </a:t>
            </a:r>
            <a:r>
              <a:rPr lang="de-DE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Erzbischof Vincenzo </a:t>
            </a:r>
            <a:r>
              <a:rPr lang="de-DE" sz="24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Zani</a:t>
            </a:r>
            <a:r>
              <a:rPr lang="de-DE" sz="2400" dirty="0" smtClean="0"/>
              <a:t>, Nummer 2 in der Vatikanischen Bildungskongregation und </a:t>
            </a:r>
            <a:r>
              <a:rPr lang="de-DE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Walter Baier</a:t>
            </a:r>
            <a:r>
              <a:rPr lang="de-DE" sz="2400" dirty="0" smtClean="0"/>
              <a:t>, Koordinator der linken Denkwerkstatt </a:t>
            </a:r>
            <a:r>
              <a:rPr lang="de-DE" sz="2400" dirty="0" err="1" smtClean="0"/>
              <a:t>transform!europe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Michael </a:t>
            </a:r>
            <a:r>
              <a:rPr lang="de-DE" dirty="0" err="1" smtClean="0"/>
              <a:t>Löwy</a:t>
            </a:r>
            <a:r>
              <a:rPr lang="de-DE" dirty="0" smtClean="0"/>
              <a:t>: „</a:t>
            </a:r>
            <a:r>
              <a:rPr lang="de-DE" dirty="0" err="1" smtClean="0"/>
              <a:t>Laudato</a:t>
            </a:r>
            <a:r>
              <a:rPr lang="de-DE" dirty="0" smtClean="0"/>
              <a:t> si ist meine Bibel“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0321" y="2319547"/>
            <a:ext cx="4798484" cy="3598863"/>
          </a:xfrm>
        </p:spPr>
      </p:pic>
      <p:sp>
        <p:nvSpPr>
          <p:cNvPr id="5" name="Textfeld 4"/>
          <p:cNvSpPr txBox="1"/>
          <p:nvPr/>
        </p:nvSpPr>
        <p:spPr>
          <a:xfrm>
            <a:off x="6147758" y="2319547"/>
            <a:ext cx="55439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Für die marxistischen Teilnehmer waren die beiden päpstlichen Enzykliken „</a:t>
            </a:r>
            <a:r>
              <a:rPr lang="de-DE" sz="24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Evangelii</a:t>
            </a:r>
            <a:r>
              <a:rPr lang="de-DE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Gaudium</a:t>
            </a:r>
            <a:r>
              <a:rPr lang="de-DE" sz="2400" dirty="0" smtClean="0"/>
              <a:t>“ und „</a:t>
            </a:r>
            <a:r>
              <a:rPr lang="de-DE" sz="24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Laudato</a:t>
            </a:r>
            <a:r>
              <a:rPr lang="de-DE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si</a:t>
            </a:r>
            <a:r>
              <a:rPr lang="de-DE" sz="2400" dirty="0" smtClean="0"/>
              <a:t>“ die Grundlagenpapiere für die Vorbereitung.</a:t>
            </a:r>
          </a:p>
          <a:p>
            <a:r>
              <a:rPr lang="de-DE" sz="2400" dirty="0" smtClean="0"/>
              <a:t>Im Bild:</a:t>
            </a:r>
          </a:p>
          <a:p>
            <a:r>
              <a:rPr lang="de-DE" sz="2400" dirty="0" smtClean="0"/>
              <a:t>Der Pariser Philosoph und Soziologe </a:t>
            </a:r>
            <a:r>
              <a:rPr lang="de-DE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Michael </a:t>
            </a:r>
            <a:r>
              <a:rPr lang="de-DE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Löwy</a:t>
            </a:r>
            <a:r>
              <a:rPr lang="de-DE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2400" dirty="0" smtClean="0"/>
              <a:t>und die französische </a:t>
            </a:r>
            <a:r>
              <a:rPr lang="de-DE" sz="2400" dirty="0" err="1" smtClean="0"/>
              <a:t>Neurowissenschafterin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Catherine Belzung</a:t>
            </a:r>
            <a:endParaRPr lang="de-DE" sz="2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0</TotalTime>
  <Words>362</Words>
  <Application>Microsoft Office PowerPoint</Application>
  <PresentationFormat>Breitbild</PresentationFormat>
  <Paragraphs>51</Paragraphs>
  <Slides>16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Trebuchet MS</vt:lpstr>
      <vt:lpstr>Berlin</vt:lpstr>
      <vt:lpstr>Gemeinsame Herausforderungen</vt:lpstr>
      <vt:lpstr>Die Linke und der Vatikan: ein Vorspann</vt:lpstr>
      <vt:lpstr>Einvernehmen Chiara Lubich und Walter Baier</vt:lpstr>
      <vt:lpstr>Erste Versuche: mit Benedikt XVI und Kardinal Ravasi</vt:lpstr>
      <vt:lpstr>Mit Tsipras suf dem Weg zu Papst Franziskus</vt:lpstr>
      <vt:lpstr>Zum Auftakt: Transversalität über Zäune hinweg</vt:lpstr>
      <vt:lpstr>Das Ereignis: das Symposium in Loppiano</vt:lpstr>
      <vt:lpstr>Dialog des „Einander inne seins“</vt:lpstr>
      <vt:lpstr>Michael Löwy: „Laudato si ist meine Bibel“</vt:lpstr>
      <vt:lpstr>Umwelt und „Service Learning“</vt:lpstr>
      <vt:lpstr>14 Vorträge mit Diskussion am ersten Tag</vt:lpstr>
      <vt:lpstr>Aufmerksames Zuhören</vt:lpstr>
      <vt:lpstr>Interessante Pausengespräche</vt:lpstr>
      <vt:lpstr>Kritische Anfrage aus Pakistan</vt:lpstr>
      <vt:lpstr>Herbert Lauenroths Vortrag gibt zu denken</vt:lpstr>
      <vt:lpstr>„Lasst uns diesen Weg weitergehen!“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Gemeinsame Herausforderungen</dc:title>
  <dc:creator>Franz Kronreif</dc:creator>
  <cp:lastModifiedBy>Franz Kronreif</cp:lastModifiedBy>
  <cp:revision>17</cp:revision>
  <cp:lastPrinted>2016-04-07T15:32:07Z</cp:lastPrinted>
  <dcterms:created xsi:type="dcterms:W3CDTF">2016-04-07T10:20:07Z</dcterms:created>
  <dcterms:modified xsi:type="dcterms:W3CDTF">2016-04-11T18:56:50Z</dcterms:modified>
</cp:coreProperties>
</file>